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79" r:id="rId2"/>
    <p:sldId id="256" r:id="rId3"/>
    <p:sldId id="261" r:id="rId4"/>
    <p:sldId id="257" r:id="rId5"/>
    <p:sldId id="258" r:id="rId6"/>
    <p:sldId id="259" r:id="rId7"/>
    <p:sldId id="263" r:id="rId8"/>
    <p:sldId id="265" r:id="rId9"/>
    <p:sldId id="267" r:id="rId10"/>
    <p:sldId id="262" r:id="rId11"/>
    <p:sldId id="260" r:id="rId12"/>
    <p:sldId id="264" r:id="rId13"/>
    <p:sldId id="266" r:id="rId14"/>
    <p:sldId id="269" r:id="rId15"/>
    <p:sldId id="270" r:id="rId16"/>
    <p:sldId id="271" r:id="rId17"/>
    <p:sldId id="272" r:id="rId18"/>
    <p:sldId id="273" r:id="rId19"/>
    <p:sldId id="274" r:id="rId20"/>
    <p:sldId id="275" r:id="rId21"/>
    <p:sldId id="277" r:id="rId22"/>
    <p:sldId id="278"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1" clrIdx="0">
    <p:extLst>
      <p:ext uri="{19B8F6BF-5375-455C-9EA6-DF929625EA0E}">
        <p15:presenceInfo xmlns:p15="http://schemas.microsoft.com/office/powerpoint/2012/main" userId="770d58e8440974d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720"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it-IT"/>
              <a:t>Fare clic per modificare lo stile del titolo</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3664840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E2A24F1A-8879-4904-9DCD-9DCCC876CB33}" type="datetimeFigureOut">
              <a:rPr lang="it-IT" smtClean="0"/>
              <a:t>30/05/2016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3987534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it-IT"/>
              <a:t>Fare clic per modificare lo stile del titolo</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316122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it-IT"/>
              <a:t>Fare clic per modificare lo stile del titolo</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it-IT"/>
              <a:t>Modifica gli stili del testo dello schema</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415715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2727071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26633307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 immag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it-IT"/>
              <a:t>Fare clic per modificare lo stile del titolo</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4"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1999411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nchorCtr="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7822118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2925276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26306180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it-IT"/>
              <a:t>Fare clic per modificare lo stile del titolo</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297152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E2A24F1A-8879-4904-9DCD-9DCCC876CB33}" type="datetimeFigureOut">
              <a:rPr lang="it-IT" smtClean="0"/>
              <a:t>30/05/2016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3159074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E2A24F1A-8879-4904-9DCD-9DCCC876CB33}" type="datetimeFigureOut">
              <a:rPr lang="it-IT" smtClean="0"/>
              <a:t>30/05/2016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556483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7" name="Date Placeholder 2"/>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3"/>
          <p:cNvSpPr>
            <a:spLocks noGrp="1"/>
          </p:cNvSpPr>
          <p:nvPr>
            <p:ph type="ftr" sz="quarter" idx="11"/>
          </p:nvPr>
        </p:nvSpPr>
        <p:spPr/>
        <p:txBody>
          <a:bodyPr/>
          <a:lstStyle/>
          <a:p>
            <a:endParaRPr lang="it-IT"/>
          </a:p>
        </p:txBody>
      </p:sp>
      <p:sp>
        <p:nvSpPr>
          <p:cNvPr id="6" name="Slide Number Placeholder 4"/>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955885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2"/>
          <p:cNvSpPr>
            <a:spLocks noGrp="1"/>
          </p:cNvSpPr>
          <p:nvPr>
            <p:ph type="ftr" sz="quarter" idx="11"/>
          </p:nvPr>
        </p:nvSpPr>
        <p:spPr/>
        <p:txBody>
          <a:bodyPr/>
          <a:lstStyle/>
          <a:p>
            <a:endParaRPr lang="it-IT"/>
          </a:p>
        </p:txBody>
      </p:sp>
      <p:sp>
        <p:nvSpPr>
          <p:cNvPr id="6" name="Slide Number Placeholder 3"/>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24936668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it-IT"/>
              <a:t>Fare clic per modificare lo stile del titolo</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7" name="Date Placeholder 4"/>
          <p:cNvSpPr>
            <a:spLocks noGrp="1"/>
          </p:cNvSpPr>
          <p:nvPr>
            <p:ph type="dt" sz="half" idx="10"/>
          </p:nvPr>
        </p:nvSpPr>
        <p:spPr/>
        <p:txBody>
          <a:bodyPr/>
          <a:lstStyle/>
          <a:p>
            <a:fld id="{E2A24F1A-8879-4904-9DCD-9DCCC876CB33}" type="datetimeFigureOut">
              <a:rPr lang="it-IT" smtClean="0"/>
              <a:t>30/05/2016</a:t>
            </a:fld>
            <a:endParaRPr lang="it-IT"/>
          </a:p>
        </p:txBody>
      </p:sp>
      <p:sp>
        <p:nvSpPr>
          <p:cNvPr id="5" name="Footer Placeholder 5"/>
          <p:cNvSpPr>
            <a:spLocks noGrp="1"/>
          </p:cNvSpPr>
          <p:nvPr>
            <p:ph type="ftr" sz="quarter" idx="11"/>
          </p:nvPr>
        </p:nvSpPr>
        <p:spPr/>
        <p:txBody>
          <a:bodyPr/>
          <a:lstStyle/>
          <a:p>
            <a:endParaRPr lang="it-IT"/>
          </a:p>
        </p:txBody>
      </p:sp>
      <p:sp>
        <p:nvSpPr>
          <p:cNvPr id="6" name="Slide Number Placeholder 6"/>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2174531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E2A24F1A-8879-4904-9DCD-9DCCC876CB33}" type="datetimeFigureOut">
              <a:rPr lang="it-IT" smtClean="0"/>
              <a:t>30/05/2016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E9B57338-8695-4AE6-9B9B-19C97020D386}" type="slidenum">
              <a:rPr lang="it-IT" smtClean="0"/>
              <a:t>‹N›</a:t>
            </a:fld>
            <a:endParaRPr lang="it-IT"/>
          </a:p>
        </p:txBody>
      </p:sp>
    </p:spTree>
    <p:extLst>
      <p:ext uri="{BB962C8B-B14F-4D97-AF65-F5344CB8AC3E}">
        <p14:creationId xmlns:p14="http://schemas.microsoft.com/office/powerpoint/2010/main" val="1439621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it-IT"/>
              <a:t>Fare clic per modificare lo stile del titolo</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E2A24F1A-8879-4904-9DCD-9DCCC876CB33}" type="datetimeFigureOut">
              <a:rPr lang="it-IT" smtClean="0"/>
              <a:t>30/05/2016</a:t>
            </a:fld>
            <a:endParaRPr lang="it-IT"/>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it-IT"/>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E9B57338-8695-4AE6-9B9B-19C97020D386}" type="slidenum">
              <a:rPr lang="it-IT" smtClean="0"/>
              <a:t>‹N›</a:t>
            </a:fld>
            <a:endParaRPr lang="it-IT"/>
          </a:p>
        </p:txBody>
      </p:sp>
    </p:spTree>
    <p:extLst>
      <p:ext uri="{BB962C8B-B14F-4D97-AF65-F5344CB8AC3E}">
        <p14:creationId xmlns:p14="http://schemas.microsoft.com/office/powerpoint/2010/main" val="75774625"/>
      </p:ext>
    </p:extLst>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4.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0000">
              <a:schemeClr val="bg2">
                <a:tint val="97000"/>
                <a:hueMod val="142000"/>
                <a:satMod val="200000"/>
                <a:lumMod val="118000"/>
              </a:schemeClr>
            </a:gs>
            <a:gs pos="100000">
              <a:schemeClr val="bg2">
                <a:shade val="94000"/>
                <a:hueMod val="22000"/>
                <a:satMod val="220000"/>
                <a:lumMod val="62000"/>
              </a:schemeClr>
            </a:gs>
          </a:gsLst>
          <a:lin ang="6120000" scaled="1"/>
        </a:gradFill>
        <a:effectLst/>
      </p:bgPr>
    </p:bg>
    <p:spTree>
      <p:nvGrpSpPr>
        <p:cNvPr id="1" name=""/>
        <p:cNvGrpSpPr/>
        <p:nvPr/>
      </p:nvGrpSpPr>
      <p:grpSpPr>
        <a:xfrm>
          <a:off x="0" y="0"/>
          <a:ext cx="0" cy="0"/>
          <a:chOff x="0" y="0"/>
          <a:chExt cx="0" cy="0"/>
        </a:xfrm>
      </p:grpSpPr>
      <p:sp>
        <p:nvSpPr>
          <p:cNvPr id="3" name="Rettangolo 2"/>
          <p:cNvSpPr/>
          <p:nvPr/>
        </p:nvSpPr>
        <p:spPr>
          <a:xfrm>
            <a:off x="701117" y="692696"/>
            <a:ext cx="7849740" cy="2585323"/>
          </a:xfrm>
          <a:prstGeom prst="rect">
            <a:avLst/>
          </a:prstGeom>
          <a:noFill/>
        </p:spPr>
        <p:txBody>
          <a:bodyPr wrap="square" lIns="91440" tIns="45720" rIns="91440" bIns="45720">
            <a:spAutoFit/>
          </a:bodyPr>
          <a:lstStyle/>
          <a:p>
            <a:pPr algn="ctr"/>
            <a:r>
              <a:rPr lang="it-IT" sz="5400" b="1" cap="none" spc="0" dirty="0">
                <a:ln w="0"/>
                <a:effectLst>
                  <a:outerShdw blurRad="38100" dist="19050" dir="2700000" algn="tl" rotWithShape="0">
                    <a:schemeClr val="dk1">
                      <a:alpha val="40000"/>
                    </a:schemeClr>
                  </a:outerShdw>
                </a:effectLst>
                <a:latin typeface="Bookman Old Style" panose="02050604050505020204" pitchFamily="18" charset="0"/>
              </a:rPr>
              <a:t>La prima guerra </a:t>
            </a:r>
          </a:p>
          <a:p>
            <a:pPr algn="ctr"/>
            <a:r>
              <a:rPr lang="it-IT" sz="5400" b="1" cap="none" spc="0" dirty="0">
                <a:ln w="0"/>
                <a:effectLst>
                  <a:outerShdw blurRad="38100" dist="19050" dir="2700000" algn="tl" rotWithShape="0">
                    <a:schemeClr val="dk1">
                      <a:alpha val="40000"/>
                    </a:schemeClr>
                  </a:outerShdw>
                </a:effectLst>
                <a:latin typeface="Bookman Old Style" panose="02050604050505020204" pitchFamily="18" charset="0"/>
              </a:rPr>
              <a:t>mondiale a Truccazzano</a:t>
            </a:r>
          </a:p>
        </p:txBody>
      </p:sp>
      <p:sp>
        <p:nvSpPr>
          <p:cNvPr id="5" name="CasellaDiTesto 4"/>
          <p:cNvSpPr txBox="1"/>
          <p:nvPr/>
        </p:nvSpPr>
        <p:spPr>
          <a:xfrm>
            <a:off x="2591741" y="5661248"/>
            <a:ext cx="4068492" cy="400110"/>
          </a:xfrm>
          <a:prstGeom prst="rect">
            <a:avLst/>
          </a:prstGeom>
          <a:noFill/>
        </p:spPr>
        <p:txBody>
          <a:bodyPr wrap="square" rtlCol="0">
            <a:spAutoFit/>
          </a:bodyPr>
          <a:lstStyle/>
          <a:p>
            <a:r>
              <a:rPr lang="it-IT" sz="2000" dirty="0"/>
              <a:t>Classe III E            </a:t>
            </a:r>
            <a:r>
              <a:rPr lang="it-IT" sz="2000" dirty="0" err="1"/>
              <a:t>a.s.</a:t>
            </a:r>
            <a:r>
              <a:rPr lang="it-IT" sz="2000" dirty="0"/>
              <a:t> 2015/2016</a:t>
            </a:r>
          </a:p>
        </p:txBody>
      </p:sp>
    </p:spTree>
    <p:extLst>
      <p:ext uri="{BB962C8B-B14F-4D97-AF65-F5344CB8AC3E}">
        <p14:creationId xmlns:p14="http://schemas.microsoft.com/office/powerpoint/2010/main" val="34251574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5" name="Immagine 4"/>
          <p:cNvPicPr>
            <a:picLocks noChangeAspect="1"/>
          </p:cNvPicPr>
          <p:nvPr/>
        </p:nvPicPr>
        <p:blipFill rotWithShape="1">
          <a:blip r:embed="rId3" cstate="print">
            <a:extLst>
              <a:ext uri="{28A0092B-C50C-407E-A947-70E740481C1C}">
                <a14:useLocalDpi xmlns:a14="http://schemas.microsoft.com/office/drawing/2010/main" val="0"/>
              </a:ext>
            </a:extLst>
          </a:blip>
          <a:srcRect l="4320" r="8802"/>
          <a:stretch/>
        </p:blipFill>
        <p:spPr>
          <a:xfrm rot="5400000">
            <a:off x="1992822" y="391554"/>
            <a:ext cx="5121757" cy="6876169"/>
          </a:xfrm>
          <a:prstGeom prst="rect">
            <a:avLst/>
          </a:prstGeom>
          <a:ln w="228600" cap="sq" cmpd="thickThin">
            <a:solidFill>
              <a:srgbClr val="000000"/>
            </a:solidFill>
            <a:prstDash val="solid"/>
            <a:miter lim="800000"/>
          </a:ln>
          <a:effectLst>
            <a:innerShdw blurRad="76200">
              <a:srgbClr val="000000"/>
            </a:innerShdw>
          </a:effectLst>
        </p:spPr>
      </p:pic>
      <p:sp>
        <p:nvSpPr>
          <p:cNvPr id="2" name="CasellaDiTesto 1"/>
          <p:cNvSpPr txBox="1"/>
          <p:nvPr/>
        </p:nvSpPr>
        <p:spPr>
          <a:xfrm>
            <a:off x="3707904" y="188640"/>
            <a:ext cx="2952328" cy="830997"/>
          </a:xfrm>
          <a:prstGeom prst="rect">
            <a:avLst/>
          </a:prstGeom>
          <a:noFill/>
        </p:spPr>
        <p:txBody>
          <a:bodyPr wrap="square" rtlCol="0">
            <a:spAutoFit/>
          </a:bodyPr>
          <a:lstStyle/>
          <a:p>
            <a:r>
              <a:rPr lang="it-IT" sz="4800" b="1" i="1" dirty="0">
                <a:solidFill>
                  <a:schemeClr val="bg1"/>
                </a:solidFill>
                <a:effectLst>
                  <a:outerShdw blurRad="38100" dist="38100" dir="2700000" algn="tl">
                    <a:srgbClr val="000000">
                      <a:alpha val="43137"/>
                    </a:srgbClr>
                  </a:outerShdw>
                </a:effectLst>
                <a:latin typeface="Vivaldi" panose="03020602050506090804" pitchFamily="66" charset="0"/>
              </a:rPr>
              <a:t>1917</a:t>
            </a:r>
          </a:p>
        </p:txBody>
      </p:sp>
    </p:spTree>
    <p:extLst>
      <p:ext uri="{BB962C8B-B14F-4D97-AF65-F5344CB8AC3E}">
        <p14:creationId xmlns:p14="http://schemas.microsoft.com/office/powerpoint/2010/main" val="40079606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3" cstate="print">
            <a:extLst>
              <a:ext uri="{28A0092B-C50C-407E-A947-70E740481C1C}">
                <a14:useLocalDpi xmlns:a14="http://schemas.microsoft.com/office/drawing/2010/main" val="0"/>
              </a:ext>
            </a:extLst>
          </a:blip>
          <a:srcRect l="10030" r="4542"/>
          <a:stretch/>
        </p:blipFill>
        <p:spPr>
          <a:xfrm rot="5400000">
            <a:off x="2176950" y="567466"/>
            <a:ext cx="4790099" cy="648072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5" name="CasellaDiTesto 4"/>
          <p:cNvSpPr txBox="1"/>
          <p:nvPr/>
        </p:nvSpPr>
        <p:spPr>
          <a:xfrm>
            <a:off x="2267744" y="188640"/>
            <a:ext cx="4824536" cy="769441"/>
          </a:xfrm>
          <a:prstGeom prst="rect">
            <a:avLst/>
          </a:prstGeom>
          <a:noFill/>
        </p:spPr>
        <p:txBody>
          <a:bodyPr wrap="square" rtlCol="0">
            <a:spAutoFit/>
          </a:bodyPr>
          <a:lstStyle/>
          <a:p>
            <a:r>
              <a:rPr lang="it-IT" sz="4400" b="1" i="1" dirty="0">
                <a:solidFill>
                  <a:schemeClr val="bg1"/>
                </a:solidFill>
                <a:effectLst>
                  <a:outerShdw blurRad="38100" dist="38100" dir="2700000" algn="tl">
                    <a:srgbClr val="000000">
                      <a:alpha val="43137"/>
                    </a:srgbClr>
                  </a:outerShdw>
                </a:effectLst>
                <a:latin typeface="Vivaldi" panose="03020602050506090804" pitchFamily="66" charset="0"/>
              </a:rPr>
              <a:t>             1918</a:t>
            </a:r>
          </a:p>
        </p:txBody>
      </p:sp>
    </p:spTree>
    <p:extLst>
      <p:ext uri="{BB962C8B-B14F-4D97-AF65-F5344CB8AC3E}">
        <p14:creationId xmlns:p14="http://schemas.microsoft.com/office/powerpoint/2010/main" val="335691227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3" cstate="print">
            <a:extLst>
              <a:ext uri="{28A0092B-C50C-407E-A947-70E740481C1C}">
                <a14:useLocalDpi xmlns:a14="http://schemas.microsoft.com/office/drawing/2010/main" val="0"/>
              </a:ext>
            </a:extLst>
          </a:blip>
          <a:srcRect l="9455" t="2203" r="12895" b="3044"/>
          <a:stretch/>
        </p:blipFill>
        <p:spPr>
          <a:xfrm rot="5400000">
            <a:off x="1977088" y="407288"/>
            <a:ext cx="4973800" cy="7272808"/>
          </a:xfrm>
          <a:prstGeom prst="rect">
            <a:avLst/>
          </a:prstGeom>
          <a:ln w="228600" cap="sq" cmpd="thickThin">
            <a:solidFill>
              <a:srgbClr val="000000"/>
            </a:solidFill>
            <a:prstDash val="solid"/>
            <a:miter lim="800000"/>
          </a:ln>
          <a:effectLst>
            <a:innerShdw blurRad="76200">
              <a:srgbClr val="000000"/>
            </a:innerShdw>
          </a:effectLst>
        </p:spPr>
      </p:pic>
      <p:sp>
        <p:nvSpPr>
          <p:cNvPr id="4" name="CasellaDiTesto 3"/>
          <p:cNvSpPr txBox="1"/>
          <p:nvPr/>
        </p:nvSpPr>
        <p:spPr>
          <a:xfrm>
            <a:off x="0" y="764704"/>
            <a:ext cx="7092280" cy="523220"/>
          </a:xfrm>
          <a:prstGeom prst="rect">
            <a:avLst/>
          </a:prstGeom>
          <a:noFill/>
        </p:spPr>
        <p:txBody>
          <a:bodyPr wrap="square" rtlCol="0">
            <a:spAutoFit/>
          </a:bodyPr>
          <a:lstStyle/>
          <a:p>
            <a:r>
              <a:rPr lang="it-IT" sz="2400" b="1" dirty="0">
                <a:solidFill>
                  <a:schemeClr val="bg1"/>
                </a:solidFill>
                <a:latin typeface="Bookman Old Style" panose="02050604050505020204" pitchFamily="18" charset="0"/>
              </a:rPr>
              <a:t>      </a:t>
            </a:r>
            <a:r>
              <a:rPr lang="it-IT" sz="2800" b="1" dirty="0">
                <a:solidFill>
                  <a:schemeClr val="bg1"/>
                </a:solidFill>
                <a:latin typeface="Vivaldi" panose="03020602050506090804" pitchFamily="66" charset="0"/>
              </a:rPr>
              <a:t>Ill.mo Sig. Comandante,…</a:t>
            </a:r>
          </a:p>
        </p:txBody>
      </p:sp>
      <p:sp>
        <p:nvSpPr>
          <p:cNvPr id="5" name="CasellaDiTesto 4"/>
          <p:cNvSpPr txBox="1"/>
          <p:nvPr/>
        </p:nvSpPr>
        <p:spPr>
          <a:xfrm>
            <a:off x="6228184" y="291871"/>
            <a:ext cx="3168352" cy="523220"/>
          </a:xfrm>
          <a:prstGeom prst="rect">
            <a:avLst/>
          </a:prstGeom>
          <a:noFill/>
        </p:spPr>
        <p:txBody>
          <a:bodyPr wrap="square" rtlCol="0">
            <a:spAutoFit/>
          </a:bodyPr>
          <a:lstStyle/>
          <a:p>
            <a:r>
              <a:rPr lang="it-IT" sz="2800" b="1" i="1" dirty="0">
                <a:solidFill>
                  <a:schemeClr val="bg1"/>
                </a:solidFill>
                <a:effectLst>
                  <a:outerShdw blurRad="38100" dist="38100" dir="2700000" algn="tl">
                    <a:srgbClr val="000000">
                      <a:alpha val="43137"/>
                    </a:srgbClr>
                  </a:outerShdw>
                </a:effectLst>
                <a:latin typeface="Vivaldi" panose="03020602050506090804" pitchFamily="66" charset="0"/>
              </a:rPr>
              <a:t>13 – 2 - 1918</a:t>
            </a:r>
          </a:p>
        </p:txBody>
      </p:sp>
    </p:spTree>
    <p:extLst>
      <p:ext uri="{BB962C8B-B14F-4D97-AF65-F5344CB8AC3E}">
        <p14:creationId xmlns:p14="http://schemas.microsoft.com/office/powerpoint/2010/main" val="15299481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10000" t="5401" r="14075" b="5401"/>
          <a:stretch/>
        </p:blipFill>
        <p:spPr>
          <a:xfrm rot="5400000">
            <a:off x="-478393" y="1350601"/>
            <a:ext cx="5922492" cy="4174634"/>
          </a:xfrm>
          <a:prstGeom prst="rect">
            <a:avLst/>
          </a:prstGeom>
          <a:ln w="228600" cap="sq" cmpd="thickThin">
            <a:solidFill>
              <a:srgbClr val="000000"/>
            </a:solidFill>
            <a:prstDash val="solid"/>
            <a:miter lim="800000"/>
          </a:ln>
          <a:effectLst>
            <a:innerShdw blurRad="76200">
              <a:srgbClr val="000000"/>
            </a:innerShdw>
          </a:effectLst>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13333" t="7253" r="18889" b="5401"/>
          <a:stretch/>
        </p:blipFill>
        <p:spPr>
          <a:xfrm rot="5400000">
            <a:off x="4562895" y="1493889"/>
            <a:ext cx="4842745" cy="367240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197948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286" r="11953"/>
          <a:stretch/>
        </p:blipFill>
        <p:spPr>
          <a:xfrm>
            <a:off x="539552" y="836712"/>
            <a:ext cx="8077200" cy="54864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9116328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10740" t="3395" r="18703" b="-3395"/>
          <a:stretch/>
        </p:blipFill>
        <p:spPr>
          <a:xfrm rot="5400000">
            <a:off x="-810428" y="1250587"/>
            <a:ext cx="6120679" cy="41408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8149" t="11218" r="26482" b="12857"/>
          <a:stretch/>
        </p:blipFill>
        <p:spPr>
          <a:xfrm>
            <a:off x="4644008" y="404662"/>
            <a:ext cx="4268771" cy="597666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26360599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8519" t="12500" r="23518" b="9104"/>
          <a:stretch/>
        </p:blipFill>
        <p:spPr>
          <a:xfrm>
            <a:off x="251520" y="764704"/>
            <a:ext cx="4176464" cy="568863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19444" t="10956" r="17407" b="12192"/>
          <a:stretch/>
        </p:blipFill>
        <p:spPr>
          <a:xfrm rot="5400000">
            <a:off x="3901008" y="1458003"/>
            <a:ext cx="5774267" cy="42164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41232134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16883" y="1461163"/>
            <a:ext cx="4873099" cy="2581547"/>
          </a:xfrm>
        </p:spPr>
        <p:txBody>
          <a:bodyPr/>
          <a:lstStyle/>
          <a:p>
            <a:pPr algn="ctr"/>
            <a:r>
              <a:rPr lang="it-IT" dirty="0">
                <a:latin typeface="Brush Script MT" panose="03060802040406070304" pitchFamily="66" charset="0"/>
              </a:rPr>
              <a:t>Diario di</a:t>
            </a:r>
            <a:br>
              <a:rPr lang="it-IT" dirty="0">
                <a:latin typeface="Brush Script MT" panose="03060802040406070304" pitchFamily="66" charset="0"/>
              </a:rPr>
            </a:br>
            <a:r>
              <a:rPr lang="it-IT" dirty="0">
                <a:latin typeface="Brush Script MT" panose="03060802040406070304" pitchFamily="66" charset="0"/>
              </a:rPr>
              <a:t>una</a:t>
            </a:r>
            <a:br>
              <a:rPr lang="it-IT" dirty="0">
                <a:latin typeface="Brush Script MT" panose="03060802040406070304" pitchFamily="66" charset="0"/>
              </a:rPr>
            </a:br>
            <a:r>
              <a:rPr lang="it-IT" dirty="0">
                <a:latin typeface="Brush Script MT" panose="03060802040406070304" pitchFamily="66" charset="0"/>
              </a:rPr>
              <a:t>contadina</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6997" y="940526"/>
            <a:ext cx="3631475" cy="5016137"/>
          </a:xfrm>
          <a:prstGeom prst="rect">
            <a:avLst/>
          </a:prstGeom>
        </p:spPr>
      </p:pic>
    </p:spTree>
    <p:extLst>
      <p:ext uri="{BB962C8B-B14F-4D97-AF65-F5344CB8AC3E}">
        <p14:creationId xmlns:p14="http://schemas.microsoft.com/office/powerpoint/2010/main" val="41477883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187624" y="1340769"/>
            <a:ext cx="6630496" cy="484044"/>
          </a:xfrm>
        </p:spPr>
        <p:txBody>
          <a:bodyPr>
            <a:noAutofit/>
          </a:bodyPr>
          <a:lstStyle/>
          <a:p>
            <a:pPr algn="ctr"/>
            <a:r>
              <a:rPr lang="it-IT" sz="3600" b="1" dirty="0"/>
              <a:t>1918</a:t>
            </a:r>
          </a:p>
        </p:txBody>
      </p:sp>
      <p:sp>
        <p:nvSpPr>
          <p:cNvPr id="3" name="Segnaposto contenuto 2"/>
          <p:cNvSpPr>
            <a:spLocks noGrp="1"/>
          </p:cNvSpPr>
          <p:nvPr>
            <p:ph idx="1"/>
          </p:nvPr>
        </p:nvSpPr>
        <p:spPr>
          <a:xfrm>
            <a:off x="21210" y="2073338"/>
            <a:ext cx="8439222" cy="1188931"/>
          </a:xfrm>
        </p:spPr>
        <p:txBody>
          <a:bodyPr>
            <a:normAutofit/>
          </a:bodyPr>
          <a:lstStyle/>
          <a:p>
            <a:pPr algn="just"/>
            <a:r>
              <a:rPr lang="it-IT" dirty="0">
                <a:latin typeface="Bookman Old Style" panose="02050604050505020204" pitchFamily="18" charset="0"/>
              </a:rPr>
              <a:t>All’alba del 1° aprile </a:t>
            </a:r>
            <a:r>
              <a:rPr lang="it-IT" i="1" dirty="0">
                <a:latin typeface="Bookman Old Style" panose="02050604050505020204" pitchFamily="18" charset="0"/>
              </a:rPr>
              <a:t>1918</a:t>
            </a:r>
            <a:r>
              <a:rPr lang="it-IT" dirty="0">
                <a:latin typeface="Bookman Old Style" panose="02050604050505020204" pitchFamily="18" charset="0"/>
              </a:rPr>
              <a:t> furono requisiti dall’esercito granoturco per </a:t>
            </a:r>
            <a:r>
              <a:rPr lang="it-IT" u="sng" dirty="0">
                <a:latin typeface="Bookman Old Style" panose="02050604050505020204" pitchFamily="18" charset="0"/>
              </a:rPr>
              <a:t>1635.10 quintali</a:t>
            </a:r>
            <a:r>
              <a:rPr lang="it-IT" dirty="0">
                <a:latin typeface="Bookman Old Style" panose="02050604050505020204" pitchFamily="18" charset="0"/>
              </a:rPr>
              <a:t> e farina di granone per </a:t>
            </a:r>
            <a:r>
              <a:rPr lang="it-IT" u="sng" dirty="0">
                <a:latin typeface="Bookman Old Style" panose="02050604050505020204" pitchFamily="18" charset="0"/>
              </a:rPr>
              <a:t>105.50</a:t>
            </a:r>
            <a:r>
              <a:rPr lang="it-IT" dirty="0">
                <a:latin typeface="Bookman Old Style" panose="02050604050505020204" pitchFamily="18" charset="0"/>
              </a:rPr>
              <a:t> </a:t>
            </a:r>
            <a:r>
              <a:rPr lang="it-IT" u="sng" dirty="0">
                <a:latin typeface="Bookman Old Style" panose="02050604050505020204" pitchFamily="18" charset="0"/>
              </a:rPr>
              <a:t>quintali</a:t>
            </a:r>
            <a:r>
              <a:rPr lang="it-IT" dirty="0">
                <a:solidFill>
                  <a:schemeClr val="bg1"/>
                </a:solidFill>
                <a:latin typeface="Bookman Old Style" panose="02050604050505020204" pitchFamily="18" charset="0"/>
              </a:rPr>
              <a:t>.</a:t>
            </a:r>
          </a:p>
          <a:p>
            <a:pPr algn="just"/>
            <a:endParaRPr lang="it-IT" dirty="0"/>
          </a:p>
        </p:txBody>
      </p:sp>
      <p:sp>
        <p:nvSpPr>
          <p:cNvPr id="6" name="CasellaDiTesto 5"/>
          <p:cNvSpPr txBox="1"/>
          <p:nvPr/>
        </p:nvSpPr>
        <p:spPr>
          <a:xfrm>
            <a:off x="3888327" y="-63677"/>
            <a:ext cx="1244333" cy="646331"/>
          </a:xfrm>
          <a:prstGeom prst="rect">
            <a:avLst/>
          </a:prstGeom>
          <a:noFill/>
        </p:spPr>
        <p:txBody>
          <a:bodyPr wrap="square" rtlCol="0">
            <a:spAutoFit/>
          </a:bodyPr>
          <a:lstStyle/>
          <a:p>
            <a:r>
              <a:rPr lang="it-IT" sz="3600" b="1" dirty="0"/>
              <a:t>1916</a:t>
            </a:r>
          </a:p>
        </p:txBody>
      </p:sp>
      <p:sp>
        <p:nvSpPr>
          <p:cNvPr id="7" name="CasellaDiTesto 6"/>
          <p:cNvSpPr txBox="1"/>
          <p:nvPr/>
        </p:nvSpPr>
        <p:spPr>
          <a:xfrm>
            <a:off x="323528" y="404666"/>
            <a:ext cx="8136904" cy="1600438"/>
          </a:xfrm>
          <a:prstGeom prst="rect">
            <a:avLst/>
          </a:prstGeom>
          <a:noFill/>
        </p:spPr>
        <p:txBody>
          <a:bodyPr wrap="square" rtlCol="0">
            <a:spAutoFit/>
          </a:bodyPr>
          <a:lstStyle/>
          <a:p>
            <a:pPr algn="just"/>
            <a:r>
              <a:rPr lang="it-IT" sz="2000" dirty="0">
                <a:latin typeface="Bookman Old Style" panose="02050604050505020204" pitchFamily="18" charset="0"/>
              </a:rPr>
              <a:t>Nel </a:t>
            </a:r>
            <a:r>
              <a:rPr lang="it-IT" sz="2000" i="1" dirty="0">
                <a:latin typeface="Bookman Old Style" panose="02050604050505020204" pitchFamily="18" charset="0"/>
              </a:rPr>
              <a:t>1916</a:t>
            </a:r>
            <a:r>
              <a:rPr lang="it-IT" sz="2000" dirty="0">
                <a:latin typeface="Bookman Old Style" panose="02050604050505020204" pitchFamily="18" charset="0"/>
              </a:rPr>
              <a:t> per decreto del</a:t>
            </a:r>
            <a:r>
              <a:rPr lang="it-IT" sz="2000" i="1" dirty="0">
                <a:latin typeface="Bookman Old Style" panose="02050604050505020204" pitchFamily="18" charset="0"/>
              </a:rPr>
              <a:t> 1915</a:t>
            </a:r>
            <a:r>
              <a:rPr lang="it-IT" sz="2000" dirty="0">
                <a:latin typeface="Bookman Old Style" panose="02050604050505020204" pitchFamily="18" charset="0"/>
              </a:rPr>
              <a:t> veniva requisito il grasso di buona e normale qualità: una volta pesato, veniva pagato a seconda della qualità e doveva essere consegnato nelle migliori condizioni possibili.</a:t>
            </a:r>
            <a:r>
              <a:rPr lang="it-IT" sz="2000" b="1" dirty="0"/>
              <a:t> </a:t>
            </a:r>
          </a:p>
          <a:p>
            <a:pPr algn="just"/>
            <a:r>
              <a:rPr lang="it-IT" dirty="0">
                <a:latin typeface="Bookman Old Style" panose="02050604050505020204" pitchFamily="18" charset="0"/>
              </a:rPr>
              <a:t>                                                   </a:t>
            </a: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10" y="3404507"/>
            <a:ext cx="4334766" cy="3336861"/>
          </a:xfrm>
          <a:prstGeom prst="rect">
            <a:avLst/>
          </a:prstGeom>
        </p:spPr>
      </p:pic>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37017" y="3389623"/>
            <a:ext cx="4681207" cy="3351745"/>
          </a:xfrm>
          <a:prstGeom prst="rect">
            <a:avLst/>
          </a:prstGeom>
        </p:spPr>
      </p:pic>
    </p:spTree>
    <p:extLst>
      <p:ext uri="{BB962C8B-B14F-4D97-AF65-F5344CB8AC3E}">
        <p14:creationId xmlns:p14="http://schemas.microsoft.com/office/powerpoint/2010/main" val="358711015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33008" y="260648"/>
            <a:ext cx="7119422" cy="504056"/>
          </a:xfrm>
        </p:spPr>
        <p:txBody>
          <a:bodyPr>
            <a:normAutofit fontScale="90000"/>
          </a:bodyPr>
          <a:lstStyle/>
          <a:p>
            <a:pPr algn="r"/>
            <a:r>
              <a:rPr lang="it-IT" dirty="0">
                <a:latin typeface="Harrington" panose="04040505050A02020702" pitchFamily="82" charset="0"/>
              </a:rPr>
              <a:t>Truccazzano 01-11-17</a:t>
            </a:r>
          </a:p>
        </p:txBody>
      </p:sp>
      <p:sp>
        <p:nvSpPr>
          <p:cNvPr id="3" name="Segnaposto contenuto 2"/>
          <p:cNvSpPr>
            <a:spLocks noGrp="1"/>
          </p:cNvSpPr>
          <p:nvPr>
            <p:ph idx="1"/>
          </p:nvPr>
        </p:nvSpPr>
        <p:spPr>
          <a:xfrm>
            <a:off x="0" y="1354336"/>
            <a:ext cx="8352430" cy="4266614"/>
          </a:xfrm>
        </p:spPr>
        <p:txBody>
          <a:bodyPr>
            <a:noAutofit/>
          </a:bodyPr>
          <a:lstStyle/>
          <a:p>
            <a:r>
              <a:rPr lang="it-IT" i="1" dirty="0">
                <a:latin typeface="Vivaldi" panose="03020602050506090804" pitchFamily="66" charset="0"/>
              </a:rPr>
              <a:t>Caro diario,</a:t>
            </a:r>
          </a:p>
          <a:p>
            <a:pPr algn="just"/>
            <a:r>
              <a:rPr lang="it-IT" i="1" dirty="0">
                <a:latin typeface="Vivaldi" panose="03020602050506090804" pitchFamily="66" charset="0"/>
              </a:rPr>
              <a:t>Dopo la morte della mia carissima madre devo occuparmi dei miei fratelli e della casa. A volte immagino come sarebbe stata la mia vita senza questi ostacoli: avrei voluto sposarmi , avere tanti figli e crescerli come ha fatto mia madre , avrei voluto vivere senza il pensiero della guerra…Ma non è stato così .Da quando è morta mia madre domina il silenzio in casa ed è soffocante la malinconia ,la tristezza, la mancanza di una persona speciale. Mia madre faceva di tutto per sfamarci, faceva di tutto per non farci pensare alla guerra ,era spensierata, era allegra …era…come dire…unica ,era bellissima e i suoi capelli erano di un biondo cenere e i suoi occhi di un verde chiarissimo ,come quelle distese  di prato in campagna .Ogni mattina mi sveglio alle cinque per lavorare i campi che nostro padre ci ha lasciato, dopo di che torno a casa con qualche pomodoro per i miei fratelli. Tornando a casa ho incontrato un ragazzo: si nascondeva non so da cosa ,era molto bello… Sono andata da lui e gli ho chiesto il suo nome. “Alfredo” ,il nome più bello che io abbia sentito, mi ha chiesto un pomodoro e io gliel’ho dato volentieri e l‘ho invitato a casa. Mi ha detto che sta vivendo di nascosto ,sta scappando dalla guerra. </a:t>
            </a:r>
          </a:p>
          <a:p>
            <a:pPr algn="just"/>
            <a:r>
              <a:rPr lang="it-IT" i="1" dirty="0">
                <a:latin typeface="Vivaldi" panose="03020602050506090804" pitchFamily="66" charset="0"/>
              </a:rPr>
              <a:t>Ho deciso di tenerlo qui.</a:t>
            </a:r>
          </a:p>
        </p:txBody>
      </p:sp>
    </p:spTree>
    <p:extLst>
      <p:ext uri="{BB962C8B-B14F-4D97-AF65-F5344CB8AC3E}">
        <p14:creationId xmlns:p14="http://schemas.microsoft.com/office/powerpoint/2010/main" val="279659046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827112" y="-18909"/>
            <a:ext cx="5483514" cy="7351077"/>
          </a:xfrm>
          <a:prstGeom prst="rect">
            <a:avLst/>
          </a:prstGeom>
          <a:ln w="228600" cap="sq" cmpd="thickThin">
            <a:solidFill>
              <a:srgbClr val="000000"/>
            </a:solidFill>
            <a:prstDash val="solid"/>
            <a:miter lim="800000"/>
          </a:ln>
          <a:effectLst>
            <a:innerShdw blurRad="76200">
              <a:srgbClr val="000000"/>
            </a:innerShdw>
            <a:softEdge rad="38100"/>
          </a:effectLst>
        </p:spPr>
      </p:pic>
      <p:sp>
        <p:nvSpPr>
          <p:cNvPr id="2" name="CasellaDiTesto 1"/>
          <p:cNvSpPr txBox="1"/>
          <p:nvPr/>
        </p:nvSpPr>
        <p:spPr>
          <a:xfrm>
            <a:off x="8244408" y="764704"/>
            <a:ext cx="184731" cy="369332"/>
          </a:xfrm>
          <a:prstGeom prst="rect">
            <a:avLst/>
          </a:prstGeom>
          <a:noFill/>
        </p:spPr>
        <p:txBody>
          <a:bodyPr wrap="none" rtlCol="0">
            <a:spAutoFit/>
          </a:bodyPr>
          <a:lstStyle/>
          <a:p>
            <a:endParaRPr lang="it-IT" dirty="0"/>
          </a:p>
        </p:txBody>
      </p:sp>
    </p:spTree>
    <p:extLst>
      <p:ext uri="{BB962C8B-B14F-4D97-AF65-F5344CB8AC3E}">
        <p14:creationId xmlns:p14="http://schemas.microsoft.com/office/powerpoint/2010/main" val="39414728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subTnLst>
                                    <p:animClr clrSpc="rgb" dir="cw">
                                      <p:cBhvr override="childStyle">
                                        <p:cTn dur="1" fill="hold" display="0" masterRel="nextClick" afterEffect="1"/>
                                        <p:tgtEl>
                                          <p:spTgt spid="5"/>
                                        </p:tgtEl>
                                        <p:attrNameLst>
                                          <p:attrName>ppt_c</p:attrName>
                                        </p:attrNameLst>
                                      </p:cBhvr>
                                      <p:to>
                                        <a:schemeClr val="accent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779912" y="332656"/>
            <a:ext cx="4032448" cy="576064"/>
          </a:xfrm>
        </p:spPr>
        <p:txBody>
          <a:bodyPr/>
          <a:lstStyle/>
          <a:p>
            <a:r>
              <a:rPr lang="it-IT" sz="2800" dirty="0">
                <a:solidFill>
                  <a:schemeClr val="tx1"/>
                </a:solidFill>
                <a:latin typeface="Brush Script MT" panose="03060802040406070304" pitchFamily="66" charset="0"/>
              </a:rPr>
              <a:t>Truccazzano, 11-09-15</a:t>
            </a:r>
          </a:p>
        </p:txBody>
      </p:sp>
      <p:sp>
        <p:nvSpPr>
          <p:cNvPr id="3" name="Segnaposto contenuto 2"/>
          <p:cNvSpPr>
            <a:spLocks noGrp="1"/>
          </p:cNvSpPr>
          <p:nvPr>
            <p:ph idx="1"/>
          </p:nvPr>
        </p:nvSpPr>
        <p:spPr>
          <a:xfrm>
            <a:off x="467544" y="908720"/>
            <a:ext cx="8151223" cy="4404053"/>
          </a:xfrm>
        </p:spPr>
        <p:txBody>
          <a:bodyPr/>
          <a:lstStyle/>
          <a:p>
            <a:pPr marL="0" indent="0">
              <a:buNone/>
            </a:pPr>
            <a:r>
              <a:rPr lang="it-IT" i="1" dirty="0">
                <a:latin typeface="Bookman Old Style" panose="02050604050505020204" pitchFamily="18" charset="0"/>
              </a:rPr>
              <a:t>   Caro diario,</a:t>
            </a:r>
          </a:p>
          <a:p>
            <a:pPr algn="just"/>
            <a:r>
              <a:rPr lang="it-IT" i="1" dirty="0">
                <a:latin typeface="Bookman Old Style" panose="02050604050505020204" pitchFamily="18" charset="0"/>
              </a:rPr>
              <a:t>Mi chiamo Rosanna, ho diciannove anni e vivo in una cascina a Truccazzano con la mia famiglia, mio padre Antonio e i miei fratelli minori, Giacomino di tre anni e Dario di sei. Purtroppo mia madre è gravemente ammalata. Non hanno ancora scoperto delle cure per farla guarire e io faccio il possibile per farla stare meglio, ma niente ,ogni giorno che passa la vedo perdere forze, la vedo dimagrire, non mangia e ho paura di perderla. Mio padre fa di tutto per guadagnare abbastanza e per sfamarci. Purtroppo qualche giorno fa hanno iniziato a reclutare soldati per il fronte ed io ho paura di rimanere da sola.  </a:t>
            </a:r>
          </a:p>
          <a:p>
            <a:endParaRPr lang="it-IT" i="1" dirty="0"/>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88024" y="4638781"/>
            <a:ext cx="3168352" cy="2108394"/>
          </a:xfrm>
          <a:prstGeom prst="rect">
            <a:avLst/>
          </a:prstGeom>
        </p:spPr>
      </p:pic>
    </p:spTree>
    <p:extLst>
      <p:ext uri="{BB962C8B-B14F-4D97-AF65-F5344CB8AC3E}">
        <p14:creationId xmlns:p14="http://schemas.microsoft.com/office/powerpoint/2010/main" val="286189305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611560" y="1700808"/>
            <a:ext cx="7992888" cy="3693319"/>
          </a:xfrm>
          <a:prstGeom prst="rect">
            <a:avLst/>
          </a:prstGeom>
          <a:noFill/>
        </p:spPr>
        <p:txBody>
          <a:bodyPr wrap="square" rtlCol="0">
            <a:spAutoFit/>
          </a:bodyPr>
          <a:lstStyle/>
          <a:p>
            <a:pPr algn="just"/>
            <a:r>
              <a:rPr lang="it-IT" dirty="0">
                <a:latin typeface="Bookman Old Style" panose="02050604050505020204" pitchFamily="18" charset="0"/>
              </a:rPr>
              <a:t>Adele è una ragazza di 19 anni. E’ nata nel 1897.</a:t>
            </a:r>
          </a:p>
          <a:p>
            <a:pPr algn="just"/>
            <a:r>
              <a:rPr lang="it-IT" dirty="0">
                <a:latin typeface="Bookman Old Style" panose="02050604050505020204" pitchFamily="18" charset="0"/>
              </a:rPr>
              <a:t>Vive in campagna a Segrate, è orfana di madre, il padre è in guerra e deve curare i suoi cinque fratelli: Agostino di 14 anni, Virginia di 11, Pietro di 9 anni e gli ultimi due gemelli, Annamaria e Alberto di 6 anni.</a:t>
            </a:r>
          </a:p>
          <a:p>
            <a:pPr algn="just"/>
            <a:r>
              <a:rPr lang="it-IT" dirty="0">
                <a:latin typeface="Bookman Old Style" panose="02050604050505020204" pitchFamily="18" charset="0"/>
              </a:rPr>
              <a:t>Nel 1913, a causa di una grave malattia, la madre muore, quindi Adele e Agostino sono costretti ad aiutare il padre nei campi.</a:t>
            </a:r>
          </a:p>
          <a:p>
            <a:pPr algn="just"/>
            <a:r>
              <a:rPr lang="it-IT" dirty="0">
                <a:latin typeface="Bookman Old Style" panose="02050604050505020204" pitchFamily="18" charset="0"/>
              </a:rPr>
              <a:t>Sono ormai passati due anni dal decesso della madre, quando, nei primi giorni di maggio la famiglia Penati riceve una lettera dal comune nella quale si richiede la presenza immediata dell’uomo al fronte.</a:t>
            </a:r>
          </a:p>
          <a:p>
            <a:pPr algn="just"/>
            <a:r>
              <a:rPr lang="it-IT" dirty="0">
                <a:latin typeface="Bookman Old Style" panose="02050604050505020204" pitchFamily="18" charset="0"/>
              </a:rPr>
              <a:t>Adele rimane sola, perciò deve occuparsi del lavoro nei campi e dei suoi fratelli.  </a:t>
            </a:r>
          </a:p>
        </p:txBody>
      </p:sp>
      <p:sp>
        <p:nvSpPr>
          <p:cNvPr id="4" name="CasellaDiTesto 3"/>
          <p:cNvSpPr txBox="1"/>
          <p:nvPr/>
        </p:nvSpPr>
        <p:spPr>
          <a:xfrm>
            <a:off x="611560" y="620688"/>
            <a:ext cx="7920880" cy="769441"/>
          </a:xfrm>
          <a:prstGeom prst="rect">
            <a:avLst/>
          </a:prstGeom>
          <a:noFill/>
        </p:spPr>
        <p:txBody>
          <a:bodyPr wrap="square" rtlCol="0">
            <a:spAutoFit/>
          </a:bodyPr>
          <a:lstStyle/>
          <a:p>
            <a:pPr algn="just"/>
            <a:r>
              <a:rPr lang="it-IT" sz="4400" dirty="0">
                <a:solidFill>
                  <a:schemeClr val="bg1"/>
                </a:solidFill>
                <a:latin typeface="Bookman Old Style" panose="02050604050505020204" pitchFamily="18" charset="0"/>
              </a:rPr>
              <a:t>            </a:t>
            </a:r>
            <a:r>
              <a:rPr lang="it-IT" sz="4400" dirty="0">
                <a:latin typeface="Bookman Old Style" panose="02050604050505020204" pitchFamily="18" charset="0"/>
              </a:rPr>
              <a:t>Adele Penati</a:t>
            </a:r>
          </a:p>
        </p:txBody>
      </p:sp>
    </p:spTree>
    <p:extLst>
      <p:ext uri="{BB962C8B-B14F-4D97-AF65-F5344CB8AC3E}">
        <p14:creationId xmlns:p14="http://schemas.microsoft.com/office/powerpoint/2010/main" val="329361225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ttotitolo 2"/>
          <p:cNvSpPr>
            <a:spLocks noGrp="1"/>
          </p:cNvSpPr>
          <p:nvPr>
            <p:ph type="subTitle" idx="1"/>
          </p:nvPr>
        </p:nvSpPr>
        <p:spPr>
          <a:xfrm>
            <a:off x="533400" y="476672"/>
            <a:ext cx="6918920" cy="6120680"/>
          </a:xfrm>
        </p:spPr>
        <p:txBody>
          <a:bodyPr>
            <a:normAutofit fontScale="85000" lnSpcReduction="20000"/>
          </a:bodyPr>
          <a:lstStyle/>
          <a:p>
            <a:r>
              <a:rPr lang="it-IT" dirty="0">
                <a:solidFill>
                  <a:schemeClr val="bg1"/>
                </a:solidFill>
                <a:latin typeface="Bookman Old Style" panose="02050604050505020204" pitchFamily="18" charset="0"/>
              </a:rPr>
              <a:t>             </a:t>
            </a:r>
            <a:r>
              <a:rPr lang="it-IT" sz="1700" dirty="0">
                <a:solidFill>
                  <a:schemeClr val="tx1"/>
                </a:solidFill>
                <a:latin typeface="Bodoni MT Black" panose="02070A03080606020203" pitchFamily="18" charset="0"/>
              </a:rPr>
              <a:t>                                                             </a:t>
            </a:r>
            <a:r>
              <a:rPr lang="it-IT" sz="2100" dirty="0">
                <a:solidFill>
                  <a:schemeClr val="tx1"/>
                </a:solidFill>
                <a:latin typeface="Bodoni MT Black" panose="02070A03080606020203" pitchFamily="18" charset="0"/>
              </a:rPr>
              <a:t>18 agosto 1916</a:t>
            </a:r>
          </a:p>
          <a:p>
            <a:endParaRPr lang="it-IT" dirty="0">
              <a:solidFill>
                <a:schemeClr val="tx1"/>
              </a:solidFill>
              <a:latin typeface="Bookman Old Style" panose="02050604050505020204" pitchFamily="18" charset="0"/>
            </a:endParaRPr>
          </a:p>
          <a:p>
            <a:r>
              <a:rPr lang="it-IT" i="1" dirty="0">
                <a:solidFill>
                  <a:schemeClr val="tx1"/>
                </a:solidFill>
                <a:latin typeface="Bookman Old Style" panose="02050604050505020204" pitchFamily="18" charset="0"/>
              </a:rPr>
              <a:t>sono passati ormai tre mesi da quando non vedo più mio padre. mi manca tantissimo.</a:t>
            </a:r>
          </a:p>
          <a:p>
            <a:r>
              <a:rPr lang="it-IT" i="1" dirty="0">
                <a:solidFill>
                  <a:schemeClr val="tx1"/>
                </a:solidFill>
                <a:latin typeface="Bookman Old Style" panose="02050604050505020204" pitchFamily="18" charset="0"/>
              </a:rPr>
              <a:t>continuo lavorare e a curare i miei fratelli. </a:t>
            </a:r>
          </a:p>
          <a:p>
            <a:r>
              <a:rPr lang="it-IT" i="1" dirty="0">
                <a:solidFill>
                  <a:schemeClr val="tx1"/>
                </a:solidFill>
                <a:latin typeface="Bookman Old Style" panose="02050604050505020204" pitchFamily="18" charset="0"/>
              </a:rPr>
              <a:t>Io e Agostino stiamo facendo di tutto per portare avanti la casa e il lavoro in campagna.</a:t>
            </a:r>
          </a:p>
          <a:p>
            <a:r>
              <a:rPr lang="it-IT" i="1" dirty="0">
                <a:solidFill>
                  <a:schemeClr val="tx1"/>
                </a:solidFill>
                <a:latin typeface="Bookman Old Style" panose="02050604050505020204" pitchFamily="18" charset="0"/>
              </a:rPr>
              <a:t> Hanno chiamato anche il mio fidanzato Lorenzo: </a:t>
            </a:r>
            <a:r>
              <a:rPr lang="it-IT" i="1" dirty="0" err="1">
                <a:solidFill>
                  <a:schemeClr val="tx1"/>
                </a:solidFill>
                <a:latin typeface="Bookman Old Style" panose="02050604050505020204" pitchFamily="18" charset="0"/>
              </a:rPr>
              <a:t>partira’</a:t>
            </a:r>
            <a:r>
              <a:rPr lang="it-IT" i="1" dirty="0">
                <a:solidFill>
                  <a:schemeClr val="tx1"/>
                </a:solidFill>
                <a:latin typeface="Bookman Old Style" panose="02050604050505020204" pitchFamily="18" charset="0"/>
              </a:rPr>
              <a:t> anche lui per il fronte ed io mi </a:t>
            </a:r>
            <a:r>
              <a:rPr lang="it-IT" i="1" dirty="0" err="1">
                <a:solidFill>
                  <a:schemeClr val="tx1"/>
                </a:solidFill>
                <a:latin typeface="Bookman Old Style" panose="02050604050505020204" pitchFamily="18" charset="0"/>
              </a:rPr>
              <a:t>sentiro’</a:t>
            </a:r>
            <a:r>
              <a:rPr lang="it-IT" i="1" dirty="0">
                <a:solidFill>
                  <a:schemeClr val="tx1"/>
                </a:solidFill>
                <a:latin typeface="Bookman Old Style" panose="02050604050505020204" pitchFamily="18" charset="0"/>
              </a:rPr>
              <a:t> ancora più sola.</a:t>
            </a:r>
          </a:p>
          <a:p>
            <a:r>
              <a:rPr lang="it-IT" i="1" dirty="0">
                <a:solidFill>
                  <a:schemeClr val="tx1"/>
                </a:solidFill>
                <a:latin typeface="Bookman Old Style" panose="02050604050505020204" pitchFamily="18" charset="0"/>
              </a:rPr>
              <a:t>E poi… mi aiutava anche lui nei campi…</a:t>
            </a:r>
          </a:p>
          <a:p>
            <a:r>
              <a:rPr lang="it-IT" i="1" dirty="0">
                <a:solidFill>
                  <a:schemeClr val="tx1"/>
                </a:solidFill>
                <a:latin typeface="Bookman Old Style" panose="02050604050505020204" pitchFamily="18" charset="0"/>
              </a:rPr>
              <a:t>La prossima settimana ci sarà il concorso per l’agricoltura e vorrei vincerlo perché ci servono i soldi. </a:t>
            </a:r>
          </a:p>
          <a:p>
            <a:endParaRPr lang="it-IT" i="1" dirty="0">
              <a:solidFill>
                <a:schemeClr val="tx1"/>
              </a:solidFill>
              <a:latin typeface="Bookman Old Style" panose="02050604050505020204" pitchFamily="18" charset="0"/>
            </a:endParaRPr>
          </a:p>
          <a:p>
            <a:r>
              <a:rPr lang="it-IT" i="1" dirty="0">
                <a:solidFill>
                  <a:schemeClr val="tx1"/>
                </a:solidFill>
                <a:latin typeface="Bookman Old Style" panose="02050604050505020204" pitchFamily="18" charset="0"/>
              </a:rPr>
              <a:t>                                                                      </a:t>
            </a:r>
            <a:r>
              <a:rPr lang="it-IT" i="1" dirty="0">
                <a:solidFill>
                  <a:schemeClr val="tx1"/>
                </a:solidFill>
                <a:latin typeface="Bodoni MT Black" panose="02070A03080606020203" pitchFamily="18" charset="0"/>
              </a:rPr>
              <a:t>28 </a:t>
            </a:r>
            <a:r>
              <a:rPr lang="it-IT" dirty="0">
                <a:solidFill>
                  <a:schemeClr val="tx1"/>
                </a:solidFill>
                <a:latin typeface="Bodoni MT Black" panose="02070A03080606020203" pitchFamily="18" charset="0"/>
              </a:rPr>
              <a:t>agosto 1916                                                 </a:t>
            </a:r>
            <a:endParaRPr lang="it-IT" dirty="0">
              <a:solidFill>
                <a:schemeClr val="tx1"/>
              </a:solidFill>
              <a:latin typeface="Comic Sans MS" panose="030F0702030302020204" pitchFamily="66" charset="0"/>
            </a:endParaRPr>
          </a:p>
          <a:p>
            <a:r>
              <a:rPr lang="it-IT" i="1" dirty="0">
                <a:solidFill>
                  <a:schemeClr val="tx1"/>
                </a:solidFill>
                <a:latin typeface="Bookman Old Style" panose="02050604050505020204" pitchFamily="18" charset="0"/>
              </a:rPr>
              <a:t>ho una grande notizia! è terminato il concorso e sono arrivata seconda!  …sto piangendo!...</a:t>
            </a:r>
          </a:p>
          <a:p>
            <a:r>
              <a:rPr lang="it-IT" i="1" dirty="0">
                <a:solidFill>
                  <a:schemeClr val="tx1"/>
                </a:solidFill>
                <a:latin typeface="Bookman Old Style" panose="02050604050505020204" pitchFamily="18" charset="0"/>
              </a:rPr>
              <a:t>ho ricevuto 50.000 lire! Sono felicissima!  Finalmente potrò pagare tutti i debiti e mettere da parte qualche risparmio per quando tutto </a:t>
            </a:r>
            <a:r>
              <a:rPr lang="it-IT" i="1" dirty="0" err="1">
                <a:solidFill>
                  <a:schemeClr val="tx1"/>
                </a:solidFill>
                <a:latin typeface="Bookman Old Style" panose="02050604050505020204" pitchFamily="18" charset="0"/>
              </a:rPr>
              <a:t>sara’</a:t>
            </a:r>
            <a:r>
              <a:rPr lang="it-IT" i="1" dirty="0">
                <a:solidFill>
                  <a:schemeClr val="tx1"/>
                </a:solidFill>
                <a:latin typeface="Bookman Old Style" panose="02050604050505020204" pitchFamily="18" charset="0"/>
              </a:rPr>
              <a:t> finito!</a:t>
            </a:r>
          </a:p>
        </p:txBody>
      </p:sp>
    </p:spTree>
    <p:extLst>
      <p:ext uri="{BB962C8B-B14F-4D97-AF65-F5344CB8AC3E}">
        <p14:creationId xmlns:p14="http://schemas.microsoft.com/office/powerpoint/2010/main" val="401110160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t="2315" r="4185"/>
          <a:stretch/>
        </p:blipFill>
        <p:spPr>
          <a:xfrm rot="5400000">
            <a:off x="3327928" y="1144680"/>
            <a:ext cx="4864408" cy="5400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 name="CasellaDiTesto 2"/>
          <p:cNvSpPr txBox="1"/>
          <p:nvPr/>
        </p:nvSpPr>
        <p:spPr>
          <a:xfrm rot="10800000" flipV="1">
            <a:off x="2699792" y="207730"/>
            <a:ext cx="6120680" cy="461665"/>
          </a:xfrm>
          <a:prstGeom prst="rect">
            <a:avLst/>
          </a:prstGeom>
          <a:noFill/>
        </p:spPr>
        <p:txBody>
          <a:bodyPr wrap="square" rtlCol="0">
            <a:spAutoFit/>
          </a:bodyPr>
          <a:lstStyle/>
          <a:p>
            <a:r>
              <a:rPr lang="it-IT" sz="2400" b="1" dirty="0">
                <a:solidFill>
                  <a:schemeClr val="bg1"/>
                </a:solidFill>
                <a:effectLst>
                  <a:outerShdw blurRad="38100" dist="38100" dir="2700000" algn="tl">
                    <a:srgbClr val="000000">
                      <a:alpha val="43137"/>
                    </a:srgbClr>
                  </a:outerShdw>
                </a:effectLst>
              </a:rPr>
              <a:t>        65° REGGIMENTO         FANTERIA  </a:t>
            </a:r>
          </a:p>
        </p:txBody>
      </p:sp>
      <p:sp>
        <p:nvSpPr>
          <p:cNvPr id="4" name="CasellaDiTesto 3"/>
          <p:cNvSpPr txBox="1"/>
          <p:nvPr/>
        </p:nvSpPr>
        <p:spPr>
          <a:xfrm>
            <a:off x="665994" y="1089610"/>
            <a:ext cx="1713906" cy="646331"/>
          </a:xfrm>
          <a:prstGeom prst="rect">
            <a:avLst/>
          </a:prstGeom>
          <a:noFill/>
        </p:spPr>
        <p:txBody>
          <a:bodyPr wrap="square" rtlCol="0">
            <a:spAutoFit/>
          </a:bodyPr>
          <a:lstStyle/>
          <a:p>
            <a:r>
              <a:rPr lang="it-IT" b="1" i="1" dirty="0">
                <a:solidFill>
                  <a:schemeClr val="bg1"/>
                </a:solidFill>
                <a:effectLst>
                  <a:outerShdw blurRad="38100" dist="38100" dir="2700000" algn="tl">
                    <a:srgbClr val="000000">
                      <a:alpha val="43137"/>
                    </a:srgbClr>
                  </a:outerShdw>
                </a:effectLst>
              </a:rPr>
              <a:t>Alla Famiglia </a:t>
            </a:r>
          </a:p>
          <a:p>
            <a:r>
              <a:rPr lang="it-IT" b="1" i="1" dirty="0">
                <a:solidFill>
                  <a:schemeClr val="bg1"/>
                </a:solidFill>
                <a:effectLst>
                  <a:outerShdw blurRad="38100" dist="38100" dir="2700000" algn="tl">
                    <a:srgbClr val="000000">
                      <a:alpha val="43137"/>
                    </a:srgbClr>
                  </a:outerShdw>
                </a:effectLst>
              </a:rPr>
              <a:t>   Consonni</a:t>
            </a:r>
          </a:p>
        </p:txBody>
      </p:sp>
      <p:sp>
        <p:nvSpPr>
          <p:cNvPr id="5" name="CasellaDiTesto 4"/>
          <p:cNvSpPr txBox="1"/>
          <p:nvPr/>
        </p:nvSpPr>
        <p:spPr>
          <a:xfrm>
            <a:off x="999953" y="2904619"/>
            <a:ext cx="1296144" cy="400110"/>
          </a:xfrm>
          <a:prstGeom prst="rect">
            <a:avLst/>
          </a:prstGeom>
          <a:noFill/>
        </p:spPr>
        <p:txBody>
          <a:bodyPr wrap="square" rtlCol="0">
            <a:spAutoFit/>
          </a:bodyPr>
          <a:lstStyle/>
          <a:p>
            <a:r>
              <a:rPr lang="it-IT" sz="2000" b="1" i="1" u="sng" dirty="0">
                <a:solidFill>
                  <a:schemeClr val="bg1"/>
                </a:solidFill>
                <a:effectLst>
                  <a:outerShdw blurRad="38100" dist="38100" dir="2700000" algn="tl">
                    <a:srgbClr val="000000">
                      <a:alpha val="43137"/>
                    </a:srgbClr>
                  </a:outerShdw>
                </a:effectLst>
              </a:rPr>
              <a:t>Paolo</a:t>
            </a:r>
          </a:p>
        </p:txBody>
      </p:sp>
      <p:sp>
        <p:nvSpPr>
          <p:cNvPr id="6" name="CasellaDiTesto 5"/>
          <p:cNvSpPr txBox="1"/>
          <p:nvPr/>
        </p:nvSpPr>
        <p:spPr>
          <a:xfrm>
            <a:off x="999953" y="3645024"/>
            <a:ext cx="979759" cy="400110"/>
          </a:xfrm>
          <a:prstGeom prst="rect">
            <a:avLst/>
          </a:prstGeom>
          <a:noFill/>
        </p:spPr>
        <p:txBody>
          <a:bodyPr wrap="square" rtlCol="0">
            <a:spAutoFit/>
          </a:bodyPr>
          <a:lstStyle/>
          <a:p>
            <a:r>
              <a:rPr lang="it-IT" sz="2000" b="1" i="1" u="sng" dirty="0">
                <a:solidFill>
                  <a:schemeClr val="bg1"/>
                </a:solidFill>
                <a:effectLst>
                  <a:outerShdw blurRad="38100" dist="38100" dir="2700000" algn="tl">
                    <a:srgbClr val="000000">
                      <a:alpha val="43137"/>
                    </a:srgbClr>
                  </a:outerShdw>
                </a:effectLst>
              </a:rPr>
              <a:t>Emilio</a:t>
            </a:r>
          </a:p>
        </p:txBody>
      </p:sp>
      <p:sp>
        <p:nvSpPr>
          <p:cNvPr id="7" name="CasellaDiTesto 6"/>
          <p:cNvSpPr txBox="1"/>
          <p:nvPr/>
        </p:nvSpPr>
        <p:spPr>
          <a:xfrm>
            <a:off x="478186" y="5598736"/>
            <a:ext cx="1901714" cy="646331"/>
          </a:xfrm>
          <a:prstGeom prst="rect">
            <a:avLst/>
          </a:prstGeom>
          <a:noFill/>
        </p:spPr>
        <p:txBody>
          <a:bodyPr wrap="square" rtlCol="0">
            <a:spAutoFit/>
          </a:bodyPr>
          <a:lstStyle/>
          <a:p>
            <a:r>
              <a:rPr lang="it-IT" dirty="0"/>
              <a:t>      </a:t>
            </a:r>
            <a:r>
              <a:rPr lang="it-IT" b="1" dirty="0">
                <a:solidFill>
                  <a:schemeClr val="bg1"/>
                </a:solidFill>
              </a:rPr>
              <a:t>FOGLIO MATRICOLARE</a:t>
            </a:r>
          </a:p>
        </p:txBody>
      </p:sp>
    </p:spTree>
    <p:extLst>
      <p:ext uri="{BB962C8B-B14F-4D97-AF65-F5344CB8AC3E}">
        <p14:creationId xmlns:p14="http://schemas.microsoft.com/office/powerpoint/2010/main" val="19387411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fill="hold"/>
                                        <p:tgtEl>
                                          <p:spTgt spid="2"/>
                                        </p:tgtEl>
                                        <p:attrNameLst>
                                          <p:attrName>ppt_x</p:attrName>
                                        </p:attrNameLst>
                                      </p:cBhvr>
                                      <p:tavLst>
                                        <p:tav tm="0">
                                          <p:val>
                                            <p:strVal val="#ppt_x"/>
                                          </p:val>
                                        </p:tav>
                                        <p:tav tm="100000">
                                          <p:val>
                                            <p:strVal val="#ppt_x"/>
                                          </p:val>
                                        </p:tav>
                                      </p:tavLst>
                                    </p:anim>
                                    <p:anim calcmode="lin" valueType="num">
                                      <p:cBhvr additive="base">
                                        <p:cTn id="8" dur="25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3" cstate="print">
            <a:extLst>
              <a:ext uri="{28A0092B-C50C-407E-A947-70E740481C1C}">
                <a14:useLocalDpi xmlns:a14="http://schemas.microsoft.com/office/drawing/2010/main" val="0"/>
              </a:ext>
            </a:extLst>
          </a:blip>
          <a:srcRect l="6719" t="7144" r="3047" b="15078"/>
          <a:stretch/>
        </p:blipFill>
        <p:spPr>
          <a:xfrm>
            <a:off x="4932040" y="1412777"/>
            <a:ext cx="3744416" cy="5186018"/>
          </a:xfrm>
          <a:prstGeom prst="rect">
            <a:avLst/>
          </a:prstGeom>
          <a:ln w="228600" cap="sq" cmpd="thickThin">
            <a:solidFill>
              <a:srgbClr val="000000"/>
            </a:solidFill>
            <a:prstDash val="solid"/>
            <a:miter lim="800000"/>
          </a:ln>
          <a:effectLst>
            <a:innerShdw blurRad="76200">
              <a:srgbClr val="000000"/>
            </a:innerShdw>
          </a:effectLst>
        </p:spPr>
      </p:pic>
      <p:pic>
        <p:nvPicPr>
          <p:cNvPr id="4" name="Segnaposto contenuto 4"/>
          <p:cNvPicPr>
            <a:picLocks noChangeAspect="1"/>
          </p:cNvPicPr>
          <p:nvPr/>
        </p:nvPicPr>
        <p:blipFill rotWithShape="1">
          <a:blip r:embed="rId4" cstate="print">
            <a:extLst>
              <a:ext uri="{28A0092B-C50C-407E-A947-70E740481C1C}">
                <a14:useLocalDpi xmlns:a14="http://schemas.microsoft.com/office/drawing/2010/main" val="0"/>
              </a:ext>
            </a:extLst>
          </a:blip>
          <a:srcRect l="6386" r="5507"/>
          <a:stretch/>
        </p:blipFill>
        <p:spPr>
          <a:xfrm rot="16200000">
            <a:off x="-324654" y="1852909"/>
            <a:ext cx="5466076" cy="4025696"/>
          </a:xfrm>
          <a:prstGeom prst="rect">
            <a:avLst/>
          </a:prstGeom>
          <a:ln w="228600" cap="sq" cmpd="thickThin">
            <a:solidFill>
              <a:srgbClr val="000000"/>
            </a:solidFill>
            <a:prstDash val="solid"/>
            <a:miter lim="800000"/>
          </a:ln>
          <a:effectLst>
            <a:innerShdw blurRad="76200">
              <a:srgbClr val="000000"/>
            </a:innerShdw>
          </a:effectLst>
        </p:spPr>
      </p:pic>
      <p:sp>
        <p:nvSpPr>
          <p:cNvPr id="2" name="CasellaDiTesto 1"/>
          <p:cNvSpPr txBox="1"/>
          <p:nvPr/>
        </p:nvSpPr>
        <p:spPr>
          <a:xfrm>
            <a:off x="1967986" y="122728"/>
            <a:ext cx="2453246" cy="830997"/>
          </a:xfrm>
          <a:prstGeom prst="rect">
            <a:avLst/>
          </a:prstGeom>
          <a:noFill/>
        </p:spPr>
        <p:txBody>
          <a:bodyPr wrap="square" rtlCol="0">
            <a:spAutoFit/>
          </a:bodyPr>
          <a:lstStyle/>
          <a:p>
            <a:r>
              <a:rPr lang="it-IT" sz="4800" b="1" i="1" dirty="0">
                <a:solidFill>
                  <a:schemeClr val="bg1"/>
                </a:solidFill>
                <a:effectLst>
                  <a:outerShdw blurRad="38100" dist="38100" dir="2700000" algn="tl">
                    <a:srgbClr val="000000">
                      <a:alpha val="43137"/>
                    </a:srgbClr>
                  </a:outerShdw>
                </a:effectLst>
                <a:latin typeface="Vivaldi" panose="03020602050506090804" pitchFamily="66" charset="0"/>
              </a:rPr>
              <a:t>1916</a:t>
            </a:r>
          </a:p>
        </p:txBody>
      </p:sp>
    </p:spTree>
    <p:extLst>
      <p:ext uri="{BB962C8B-B14F-4D97-AF65-F5344CB8AC3E}">
        <p14:creationId xmlns:p14="http://schemas.microsoft.com/office/powerpoint/2010/main" val="39924432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4" name="Titolo 13"/>
          <p:cNvSpPr>
            <a:spLocks noGrp="1"/>
          </p:cNvSpPr>
          <p:nvPr>
            <p:ph type="title"/>
          </p:nvPr>
        </p:nvSpPr>
        <p:spPr>
          <a:xfrm>
            <a:off x="503088" y="5877272"/>
            <a:ext cx="9075147" cy="1524000"/>
          </a:xfrm>
        </p:spPr>
        <p:txBody>
          <a:bodyPr/>
          <a:lstStyle/>
          <a:p>
            <a:r>
              <a:rPr lang="it-IT" b="1" i="1" dirty="0">
                <a:solidFill>
                  <a:schemeClr val="accent1">
                    <a:lumMod val="75000"/>
                  </a:schemeClr>
                </a:solidFill>
                <a:latin typeface="Bookman Old Style" panose="02050604050505020204" pitchFamily="18" charset="0"/>
              </a:rPr>
              <a:t>Emilio Consonni</a:t>
            </a:r>
          </a:p>
        </p:txBody>
      </p:sp>
      <p:pic>
        <p:nvPicPr>
          <p:cNvPr id="17" name="Segnaposto contenuto 16"/>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2822" r="10142"/>
          <a:stretch/>
        </p:blipFill>
        <p:spPr>
          <a:xfrm rot="5400000">
            <a:off x="341835" y="818405"/>
            <a:ext cx="5040560" cy="4357094"/>
          </a:xfrm>
          <a:prstGeom prst="rect">
            <a:avLst/>
          </a:prstGeom>
          <a:ln w="228600" cap="sq" cmpd="thickThin">
            <a:solidFill>
              <a:srgbClr val="000000"/>
            </a:solidFill>
            <a:prstDash val="solid"/>
            <a:miter lim="800000"/>
          </a:ln>
          <a:effectLst>
            <a:innerShdw blurRad="76200">
              <a:srgbClr val="000000"/>
            </a:innerShdw>
          </a:effectLst>
        </p:spPr>
      </p:pic>
      <p:pic>
        <p:nvPicPr>
          <p:cNvPr id="18" name="Segnaposto contenuto 17"/>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tretch/>
        </p:blipFill>
        <p:spPr>
          <a:xfrm rot="5400000">
            <a:off x="5044909" y="2147266"/>
            <a:ext cx="4337217" cy="312279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790374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22" presetClass="entr" presetSubtype="4"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itolo 3"/>
          <p:cNvSpPr>
            <a:spLocks noGrp="1"/>
          </p:cNvSpPr>
          <p:nvPr>
            <p:ph type="title"/>
          </p:nvPr>
        </p:nvSpPr>
        <p:spPr>
          <a:xfrm>
            <a:off x="509316" y="5877272"/>
            <a:ext cx="7487208" cy="2101552"/>
          </a:xfrm>
        </p:spPr>
        <p:txBody>
          <a:bodyPr/>
          <a:lstStyle/>
          <a:p>
            <a:r>
              <a:rPr lang="it-IT" b="1" i="1" dirty="0">
                <a:solidFill>
                  <a:schemeClr val="accent1">
                    <a:lumMod val="75000"/>
                  </a:schemeClr>
                </a:solidFill>
                <a:latin typeface="Bookman Old Style" panose="02050604050505020204" pitchFamily="18" charset="0"/>
              </a:rPr>
              <a:t>Paolo Consonni</a:t>
            </a:r>
          </a:p>
        </p:txBody>
      </p:sp>
      <p:pic>
        <p:nvPicPr>
          <p:cNvPr id="7" name="Segnaposto contenuto 6"/>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7333" t="3367" r="4703"/>
          <a:stretch/>
        </p:blipFill>
        <p:spPr>
          <a:xfrm rot="5400000">
            <a:off x="125473" y="814701"/>
            <a:ext cx="4830369" cy="4062684"/>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pic>
        <p:nvPicPr>
          <p:cNvPr id="8" name="Segnaposto contenuto 7"/>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tretch/>
        </p:blipFill>
        <p:spPr>
          <a:xfrm rot="5400000">
            <a:off x="5020609" y="2317361"/>
            <a:ext cx="4104457" cy="2985452"/>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p14="http://schemas.microsoft.com/office/powerpoint/2010/main" val="13756273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circle(in)">
                                      <p:cBhvr>
                                        <p:cTn id="10" dur="2000"/>
                                        <p:tgtEl>
                                          <p:spTgt spid="8"/>
                                        </p:tgtEl>
                                      </p:cBhvr>
                                    </p:animEffect>
                                  </p:childTnLst>
                                </p:cTn>
                              </p:par>
                              <p:par>
                                <p:cTn id="11" presetID="6" presetClass="entr" presetSubtype="16"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5" name="Titolo 4"/>
          <p:cNvSpPr>
            <a:spLocks noGrp="1"/>
          </p:cNvSpPr>
          <p:nvPr>
            <p:ph type="title"/>
          </p:nvPr>
        </p:nvSpPr>
        <p:spPr>
          <a:xfrm>
            <a:off x="1469132" y="5013176"/>
            <a:ext cx="6781800" cy="1600200"/>
          </a:xfrm>
        </p:spPr>
        <p:txBody>
          <a:bodyPr>
            <a:normAutofit/>
          </a:bodyPr>
          <a:lstStyle/>
          <a:p>
            <a:r>
              <a:rPr lang="it-IT" sz="4150" b="1" i="1" dirty="0">
                <a:solidFill>
                  <a:schemeClr val="bg1"/>
                </a:solidFill>
                <a:latin typeface="Vivaldi" panose="03020602050506090804" pitchFamily="66" charset="0"/>
              </a:rPr>
              <a:t>                   1916 </a:t>
            </a:r>
            <a:br>
              <a:rPr lang="it-IT" sz="4150" b="1" i="1" dirty="0">
                <a:solidFill>
                  <a:schemeClr val="bg1"/>
                </a:solidFill>
                <a:latin typeface="Vivaldi" panose="03020602050506090804" pitchFamily="66" charset="0"/>
              </a:rPr>
            </a:br>
            <a:r>
              <a:rPr lang="it-IT" sz="4150" b="1" i="1" dirty="0">
                <a:solidFill>
                  <a:schemeClr val="bg1"/>
                </a:solidFill>
                <a:latin typeface="Vivaldi" panose="03020602050506090804" pitchFamily="66" charset="0"/>
              </a:rPr>
              <a:t>    </a:t>
            </a:r>
            <a:r>
              <a:rPr lang="it-IT" sz="4150" b="1" i="1" dirty="0">
                <a:solidFill>
                  <a:schemeClr val="bg1"/>
                </a:solidFill>
              </a:rPr>
              <a:t>Ill.mo sig. sindaco</a:t>
            </a:r>
            <a:r>
              <a:rPr lang="it-IT" sz="4150" b="1" i="1" dirty="0">
                <a:solidFill>
                  <a:schemeClr val="bg1"/>
                </a:solidFill>
                <a:latin typeface="Yu Gothic UI Semilight" panose="020B0400000000000000" pitchFamily="34" charset="-128"/>
                <a:ea typeface="Yu Gothic UI Semilight" panose="020B0400000000000000" pitchFamily="34" charset="-128"/>
              </a:rPr>
              <a:t>,…</a:t>
            </a:r>
            <a:endParaRPr lang="it-IT" sz="4150" b="1" i="1" dirty="0">
              <a:solidFill>
                <a:schemeClr val="bg1"/>
              </a:solidFill>
              <a:latin typeface="Vivaldi" panose="03020602050506090804" pitchFamily="66" charset="0"/>
            </a:endParaRPr>
          </a:p>
        </p:txBody>
      </p:sp>
      <p:pic>
        <p:nvPicPr>
          <p:cNvPr id="8" name="Segnaposto contenuto 7"/>
          <p:cNvPicPr>
            <a:picLocks noGrp="1" noChangeAspect="1"/>
          </p:cNvPicPr>
          <p:nvPr>
            <p:ph sz="half" idx="1"/>
          </p:nvPr>
        </p:nvPicPr>
        <p:blipFill rotWithShape="1">
          <a:blip r:embed="rId3" cstate="print">
            <a:extLst>
              <a:ext uri="{28A0092B-C50C-407E-A947-70E740481C1C}">
                <a14:useLocalDpi xmlns:a14="http://schemas.microsoft.com/office/drawing/2010/main" val="0"/>
              </a:ext>
            </a:extLst>
          </a:blip>
          <a:srcRect l="14143" r="41738"/>
          <a:stretch/>
        </p:blipFill>
        <p:spPr>
          <a:xfrm>
            <a:off x="611560" y="332656"/>
            <a:ext cx="3744415" cy="4392488"/>
          </a:xfrm>
          <a:prstGeom prst="rect">
            <a:avLst/>
          </a:prstGeom>
          <a:ln w="228600" cap="sq" cmpd="thickThin">
            <a:solidFill>
              <a:srgbClr val="000000"/>
            </a:solidFill>
            <a:prstDash val="solid"/>
            <a:miter lim="800000"/>
          </a:ln>
          <a:effectLst>
            <a:innerShdw blurRad="76200">
              <a:srgbClr val="000000"/>
            </a:innerShdw>
          </a:effectLst>
        </p:spPr>
      </p:pic>
      <p:pic>
        <p:nvPicPr>
          <p:cNvPr id="9" name="Segnaposto contenuto 8"/>
          <p:cNvPicPr>
            <a:picLocks noGrp="1" noChangeAspect="1"/>
          </p:cNvPicPr>
          <p:nvPr>
            <p:ph sz="half" idx="2"/>
          </p:nvPr>
        </p:nvPicPr>
        <p:blipFill rotWithShape="1">
          <a:blip r:embed="rId4" cstate="print">
            <a:extLst>
              <a:ext uri="{28A0092B-C50C-407E-A947-70E740481C1C}">
                <a14:useLocalDpi xmlns:a14="http://schemas.microsoft.com/office/drawing/2010/main" val="0"/>
              </a:ext>
            </a:extLst>
          </a:blip>
          <a:stretch/>
        </p:blipFill>
        <p:spPr>
          <a:xfrm>
            <a:off x="4860032" y="332656"/>
            <a:ext cx="3948545" cy="3724102"/>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470004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11832" r="9519"/>
          <a:stretch/>
        </p:blipFill>
        <p:spPr>
          <a:xfrm rot="5400000">
            <a:off x="-678329" y="1176036"/>
            <a:ext cx="6483536" cy="4479823"/>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 name="Immagine 2"/>
          <p:cNvPicPr>
            <a:picLocks noChangeAspect="1"/>
          </p:cNvPicPr>
          <p:nvPr/>
        </p:nvPicPr>
        <p:blipFill rotWithShape="1">
          <a:blip r:embed="rId4" cstate="print">
            <a:extLst>
              <a:ext uri="{28A0092B-C50C-407E-A947-70E740481C1C}">
                <a14:useLocalDpi xmlns:a14="http://schemas.microsoft.com/office/drawing/2010/main" val="0"/>
              </a:ext>
            </a:extLst>
          </a:blip>
          <a:srcRect l="2807" t="4855" r="2622" b="17367"/>
          <a:stretch/>
        </p:blipFill>
        <p:spPr>
          <a:xfrm rot="5400000">
            <a:off x="5153170" y="3178374"/>
            <a:ext cx="3878219" cy="316835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4" name="CasellaDiTesto 3"/>
          <p:cNvSpPr txBox="1"/>
          <p:nvPr/>
        </p:nvSpPr>
        <p:spPr>
          <a:xfrm>
            <a:off x="6335688" y="230451"/>
            <a:ext cx="2808312" cy="707886"/>
          </a:xfrm>
          <a:prstGeom prst="rect">
            <a:avLst/>
          </a:prstGeom>
          <a:noFill/>
        </p:spPr>
        <p:txBody>
          <a:bodyPr wrap="square" rtlCol="0">
            <a:spAutoFit/>
          </a:bodyPr>
          <a:lstStyle/>
          <a:p>
            <a:r>
              <a:rPr lang="it-IT" sz="4000" b="1" dirty="0">
                <a:solidFill>
                  <a:schemeClr val="bg1"/>
                </a:solidFill>
                <a:effectLst>
                  <a:outerShdw blurRad="38100" dist="38100" dir="2700000" algn="tl">
                    <a:srgbClr val="000000">
                      <a:alpha val="43137"/>
                    </a:srgbClr>
                  </a:outerShdw>
                </a:effectLst>
                <a:latin typeface="Vivaldi" panose="03020602050506090804" pitchFamily="66" charset="0"/>
              </a:rPr>
              <a:t>Ottobre 1916</a:t>
            </a:r>
          </a:p>
        </p:txBody>
      </p:sp>
      <p:sp>
        <p:nvSpPr>
          <p:cNvPr id="5" name="CasellaDiTesto 4"/>
          <p:cNvSpPr txBox="1"/>
          <p:nvPr/>
        </p:nvSpPr>
        <p:spPr>
          <a:xfrm>
            <a:off x="5724127" y="1219169"/>
            <a:ext cx="2736303" cy="1015663"/>
          </a:xfrm>
          <a:prstGeom prst="rect">
            <a:avLst/>
          </a:prstGeom>
          <a:noFill/>
        </p:spPr>
        <p:txBody>
          <a:bodyPr wrap="square" rtlCol="0">
            <a:spAutoFit/>
          </a:bodyPr>
          <a:lstStyle/>
          <a:p>
            <a:r>
              <a:rPr lang="it-IT" sz="2000" b="1" i="1" dirty="0">
                <a:solidFill>
                  <a:schemeClr val="bg1"/>
                </a:solidFill>
                <a:effectLst>
                  <a:outerShdw blurRad="38100" dist="38100" dir="2700000" algn="tl">
                    <a:srgbClr val="000000">
                      <a:alpha val="43137"/>
                    </a:srgbClr>
                  </a:outerShdw>
                </a:effectLst>
                <a:latin typeface="+mj-lt"/>
              </a:rPr>
              <a:t>Ghezzi Cesare</a:t>
            </a:r>
          </a:p>
          <a:p>
            <a:r>
              <a:rPr lang="it-IT" sz="2000" b="1" i="1" dirty="0">
                <a:solidFill>
                  <a:schemeClr val="bg1"/>
                </a:solidFill>
                <a:effectLst>
                  <a:outerShdw blurRad="38100" dist="38100" dir="2700000" algn="tl">
                    <a:srgbClr val="000000">
                      <a:alpha val="43137"/>
                    </a:srgbClr>
                  </a:outerShdw>
                </a:effectLst>
                <a:latin typeface="+mj-lt"/>
              </a:rPr>
              <a:t>Classe1876</a:t>
            </a:r>
          </a:p>
          <a:p>
            <a:r>
              <a:rPr lang="it-IT" sz="2000" b="1" i="1" dirty="0">
                <a:solidFill>
                  <a:schemeClr val="bg1"/>
                </a:solidFill>
                <a:effectLst>
                  <a:outerShdw blurRad="38100" dist="38100" dir="2700000" algn="tl">
                    <a:srgbClr val="000000">
                      <a:alpha val="43137"/>
                    </a:srgbClr>
                  </a:outerShdw>
                </a:effectLst>
                <a:latin typeface="+mj-lt"/>
              </a:rPr>
              <a:t>37° </a:t>
            </a:r>
            <a:r>
              <a:rPr lang="it-IT" sz="2000" b="1" i="1" dirty="0" err="1">
                <a:solidFill>
                  <a:schemeClr val="bg1"/>
                </a:solidFill>
                <a:effectLst>
                  <a:outerShdw blurRad="38100" dist="38100" dir="2700000" algn="tl">
                    <a:srgbClr val="000000">
                      <a:alpha val="43137"/>
                    </a:srgbClr>
                  </a:outerShdw>
                </a:effectLst>
                <a:latin typeface="+mj-lt"/>
              </a:rPr>
              <a:t>Batt</a:t>
            </a:r>
            <a:r>
              <a:rPr lang="it-IT" sz="2000" b="1" i="1" dirty="0">
                <a:solidFill>
                  <a:schemeClr val="bg1"/>
                </a:solidFill>
                <a:effectLst>
                  <a:outerShdw blurRad="38100" dist="38100" dir="2700000" algn="tl">
                    <a:srgbClr val="000000">
                      <a:alpha val="43137"/>
                    </a:srgbClr>
                  </a:outerShdw>
                </a:effectLst>
                <a:latin typeface="+mj-lt"/>
              </a:rPr>
              <a:t>. Fanteria</a:t>
            </a:r>
          </a:p>
        </p:txBody>
      </p:sp>
    </p:spTree>
    <p:extLst>
      <p:ext uri="{BB962C8B-B14F-4D97-AF65-F5344CB8AC3E}">
        <p14:creationId xmlns:p14="http://schemas.microsoft.com/office/powerpoint/2010/main" val="37131012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3" cstate="print">
            <a:extLst>
              <a:ext uri="{28A0092B-C50C-407E-A947-70E740481C1C}">
                <a14:useLocalDpi xmlns:a14="http://schemas.microsoft.com/office/drawing/2010/main" val="0"/>
              </a:ext>
            </a:extLst>
          </a:blip>
          <a:srcRect l="5325" r="5045"/>
          <a:stretch/>
        </p:blipFill>
        <p:spPr>
          <a:xfrm rot="10800000">
            <a:off x="1475655" y="2060847"/>
            <a:ext cx="6303775" cy="4006867"/>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 name="CasellaDiTesto 2"/>
          <p:cNvSpPr txBox="1"/>
          <p:nvPr/>
        </p:nvSpPr>
        <p:spPr>
          <a:xfrm>
            <a:off x="971600" y="332656"/>
            <a:ext cx="7848872" cy="369332"/>
          </a:xfrm>
          <a:prstGeom prst="rect">
            <a:avLst/>
          </a:prstGeom>
          <a:noFill/>
        </p:spPr>
        <p:txBody>
          <a:bodyPr wrap="square" rtlCol="0">
            <a:spAutoFit/>
          </a:bodyPr>
          <a:lstStyle/>
          <a:p>
            <a:r>
              <a:rPr lang="it-IT" b="1" dirty="0">
                <a:solidFill>
                  <a:schemeClr val="bg1"/>
                </a:solidFill>
                <a:effectLst>
                  <a:outerShdw blurRad="38100" dist="38100" dir="2700000" algn="tl">
                    <a:srgbClr val="000000">
                      <a:alpha val="43137"/>
                    </a:srgbClr>
                  </a:outerShdw>
                </a:effectLst>
              </a:rPr>
              <a:t>COMMISSIONE PRIGIONIERI DI GUERRA – CROCE ROSSA ITALIANA</a:t>
            </a:r>
          </a:p>
        </p:txBody>
      </p:sp>
      <p:sp>
        <p:nvSpPr>
          <p:cNvPr id="4" name="CasellaDiTesto 3"/>
          <p:cNvSpPr txBox="1"/>
          <p:nvPr/>
        </p:nvSpPr>
        <p:spPr>
          <a:xfrm>
            <a:off x="2051720" y="721596"/>
            <a:ext cx="5511687" cy="369332"/>
          </a:xfrm>
          <a:prstGeom prst="rect">
            <a:avLst/>
          </a:prstGeom>
          <a:noFill/>
        </p:spPr>
        <p:txBody>
          <a:bodyPr wrap="square" rtlCol="0">
            <a:spAutoFit/>
          </a:bodyPr>
          <a:lstStyle/>
          <a:p>
            <a:r>
              <a:rPr lang="it-IT" dirty="0">
                <a:solidFill>
                  <a:schemeClr val="bg1"/>
                </a:solidFill>
                <a:latin typeface="AR ESSENCE" panose="02000000000000000000" pitchFamily="2" charset="0"/>
              </a:rPr>
              <a:t>Soldato CANEGRATTI GIUSEPPE, internato a </a:t>
            </a:r>
            <a:r>
              <a:rPr lang="it-IT" dirty="0" err="1">
                <a:solidFill>
                  <a:schemeClr val="bg1"/>
                </a:solidFill>
                <a:latin typeface="AR ESSENCE" panose="02000000000000000000" pitchFamily="2" charset="0"/>
              </a:rPr>
              <a:t>Sigmundsherberg</a:t>
            </a:r>
            <a:endParaRPr lang="it-IT" dirty="0">
              <a:solidFill>
                <a:schemeClr val="bg1"/>
              </a:solidFill>
              <a:latin typeface="AR ESSENCE" panose="02000000000000000000" pitchFamily="2" charset="0"/>
            </a:endParaRPr>
          </a:p>
        </p:txBody>
      </p:sp>
      <p:sp>
        <p:nvSpPr>
          <p:cNvPr id="5" name="CasellaDiTesto 4"/>
          <p:cNvSpPr txBox="1"/>
          <p:nvPr/>
        </p:nvSpPr>
        <p:spPr>
          <a:xfrm>
            <a:off x="3563888" y="1087132"/>
            <a:ext cx="3384376" cy="584775"/>
          </a:xfrm>
          <a:prstGeom prst="rect">
            <a:avLst/>
          </a:prstGeom>
          <a:noFill/>
        </p:spPr>
        <p:txBody>
          <a:bodyPr wrap="square" rtlCol="0">
            <a:spAutoFit/>
          </a:bodyPr>
          <a:lstStyle/>
          <a:p>
            <a:r>
              <a:rPr lang="it-IT" sz="3200" b="1" i="1" dirty="0">
                <a:solidFill>
                  <a:schemeClr val="bg1"/>
                </a:solidFill>
                <a:effectLst>
                  <a:outerShdw blurRad="38100" dist="38100" dir="2700000" algn="tl">
                    <a:srgbClr val="000000">
                      <a:alpha val="43137"/>
                    </a:srgbClr>
                  </a:outerShdw>
                </a:effectLst>
                <a:latin typeface="Vivaldi" panose="03020602050506090804" pitchFamily="66" charset="0"/>
              </a:rPr>
              <a:t>11-10-1916</a:t>
            </a:r>
          </a:p>
        </p:txBody>
      </p:sp>
    </p:spTree>
    <p:extLst>
      <p:ext uri="{BB962C8B-B14F-4D97-AF65-F5344CB8AC3E}">
        <p14:creationId xmlns:p14="http://schemas.microsoft.com/office/powerpoint/2010/main" val="30384218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e">
  <a:themeElements>
    <a:clrScheme name="Ione">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e">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e">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368</TotalTime>
  <Words>812</Words>
  <Application>Microsoft Office PowerPoint</Application>
  <PresentationFormat>Presentazione su schermo (4:3)</PresentationFormat>
  <Paragraphs>55</Paragraphs>
  <Slides>22</Slides>
  <Notes>0</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22</vt:i4>
      </vt:variant>
    </vt:vector>
  </HeadingPairs>
  <TitlesOfParts>
    <vt:vector size="34" baseType="lpstr">
      <vt:lpstr>Yu Gothic UI Semilight</vt:lpstr>
      <vt:lpstr>AR ESSENCE</vt:lpstr>
      <vt:lpstr>Arial</vt:lpstr>
      <vt:lpstr>Bodoni MT Black</vt:lpstr>
      <vt:lpstr>Bookman Old Style</vt:lpstr>
      <vt:lpstr>Brush Script MT</vt:lpstr>
      <vt:lpstr>Century Gothic</vt:lpstr>
      <vt:lpstr>Comic Sans MS</vt:lpstr>
      <vt:lpstr>Harrington</vt:lpstr>
      <vt:lpstr>Vivaldi</vt:lpstr>
      <vt:lpstr>Wingdings 3</vt:lpstr>
      <vt:lpstr>Ione</vt:lpstr>
      <vt:lpstr>Presentazione standard di PowerPoint</vt:lpstr>
      <vt:lpstr>Presentazione standard di PowerPoint</vt:lpstr>
      <vt:lpstr>Presentazione standard di PowerPoint</vt:lpstr>
      <vt:lpstr>Presentazione standard di PowerPoint</vt:lpstr>
      <vt:lpstr>Emilio Consonni</vt:lpstr>
      <vt:lpstr>Paolo Consonni</vt:lpstr>
      <vt:lpstr>                   1916      Ill.mo sig. sindaco,…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Diario di una contadina</vt:lpstr>
      <vt:lpstr>1918</vt:lpstr>
      <vt:lpstr>Truccazzano 01-11-17</vt:lpstr>
      <vt:lpstr>Truccazzano, 11-09-15</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musa</dc:creator>
  <cp:lastModifiedBy>User</cp:lastModifiedBy>
  <cp:revision>31</cp:revision>
  <dcterms:created xsi:type="dcterms:W3CDTF">2016-05-01T17:00:03Z</dcterms:created>
  <dcterms:modified xsi:type="dcterms:W3CDTF">2016-05-30T22:09:54Z</dcterms:modified>
</cp:coreProperties>
</file>